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4" r:id="rId3"/>
    <p:sldId id="274" r:id="rId4"/>
    <p:sldId id="272" r:id="rId5"/>
    <p:sldId id="273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82" r:id="rId14"/>
    <p:sldId id="283" r:id="rId15"/>
    <p:sldId id="270" r:id="rId16"/>
    <p:sldId id="271" r:id="rId17"/>
    <p:sldId id="260" r:id="rId18"/>
    <p:sldId id="257" r:id="rId19"/>
    <p:sldId id="259" r:id="rId20"/>
    <p:sldId id="261" r:id="rId21"/>
    <p:sldId id="262" r:id="rId22"/>
    <p:sldId id="265" r:id="rId23"/>
    <p:sldId id="267" r:id="rId24"/>
    <p:sldId id="263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19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334F-DCB4-4A4D-BDA3-322A96C081A6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B7469-36D8-4F7F-9EF8-EC358A6F03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8068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334F-DCB4-4A4D-BDA3-322A96C081A6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B7469-36D8-4F7F-9EF8-EC358A6F03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1012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334F-DCB4-4A4D-BDA3-322A96C081A6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B7469-36D8-4F7F-9EF8-EC358A6F03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3161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334F-DCB4-4A4D-BDA3-322A96C081A6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B7469-36D8-4F7F-9EF8-EC358A6F03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4458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334F-DCB4-4A4D-BDA3-322A96C081A6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B7469-36D8-4F7F-9EF8-EC358A6F03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8611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334F-DCB4-4A4D-BDA3-322A96C081A6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B7469-36D8-4F7F-9EF8-EC358A6F03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8840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334F-DCB4-4A4D-BDA3-322A96C081A6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B7469-36D8-4F7F-9EF8-EC358A6F03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8447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334F-DCB4-4A4D-BDA3-322A96C081A6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B7469-36D8-4F7F-9EF8-EC358A6F03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8672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334F-DCB4-4A4D-BDA3-322A96C081A6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B7469-36D8-4F7F-9EF8-EC358A6F03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942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334F-DCB4-4A4D-BDA3-322A96C081A6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B7469-36D8-4F7F-9EF8-EC358A6F03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8192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334F-DCB4-4A4D-BDA3-322A96C081A6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B7469-36D8-4F7F-9EF8-EC358A6F03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6107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31334F-DCB4-4A4D-BDA3-322A96C081A6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9B7469-36D8-4F7F-9EF8-EC358A6F03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8513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egitimaski.com/uploads/files/225/125756/2362_html/images/1kitapkudukitapouyormbelgesi-docx.00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718805" y="1432733"/>
            <a:ext cx="8754387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cap="none" spc="0" dirty="0" smtClean="0">
                <a:ln w="1270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/>
                <a:latin typeface="Arial Black" panose="020B0A04020102020204" pitchFamily="34" charset="0"/>
              </a:rPr>
              <a:t>История библиотеки </a:t>
            </a:r>
          </a:p>
          <a:p>
            <a:pPr algn="ctr"/>
            <a:r>
              <a:rPr lang="ru-RU" sz="6000" b="1" cap="none" spc="0" dirty="0" smtClean="0">
                <a:ln w="1270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/>
                <a:latin typeface="Arial Black" panose="020B0A04020102020204" pitchFamily="34" charset="0"/>
              </a:rPr>
              <a:t>в фотографиях</a:t>
            </a:r>
            <a:endParaRPr lang="ru-RU" sz="6000" b="1" cap="none" spc="0" dirty="0">
              <a:ln w="12700">
                <a:solidFill>
                  <a:schemeClr val="accent5"/>
                </a:solidFill>
                <a:prstDash val="solid"/>
              </a:ln>
              <a:solidFill>
                <a:srgbClr val="FF0000"/>
              </a:solidFill>
              <a:effectLst/>
              <a:latin typeface="Arial Black" panose="020B0A04020102020204" pitchFamily="34" charset="0"/>
            </a:endParaRPr>
          </a:p>
        </p:txBody>
      </p:sp>
      <p:pic>
        <p:nvPicPr>
          <p:cNvPr id="3" name="Неизвестен - для презентации (www.hotplayer.ru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37168" y="6248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5562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4583">
        <p15:prstTrans prst="pageCurlDouble"/>
      </p:transition>
    </mc:Choice>
    <mc:Fallback>
      <p:transition spd="slow" advTm="458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0" objId="3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1" y="-2666999"/>
            <a:ext cx="6857998" cy="1219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6577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2571">
        <p15:prstTrans prst="pageCurlDouble"/>
      </p:transition>
    </mc:Choice>
    <mc:Fallback>
      <p:transition spd="slow" advTm="257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1" y="-2666999"/>
            <a:ext cx="6857998" cy="1219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7828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2465">
        <p15:prstTrans prst="pageCurlDouble"/>
      </p:transition>
    </mc:Choice>
    <mc:Fallback>
      <p:transition spd="slow" advTm="246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1" y="-2666999"/>
            <a:ext cx="6857998" cy="1219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3944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3482">
        <p15:prstTrans prst="pageCurlDouble"/>
      </p:transition>
    </mc:Choice>
    <mc:Fallback>
      <p:transition spd="slow" advTm="348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1" y="-2666999"/>
            <a:ext cx="6857998" cy="1219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37064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2957">
        <p15:prstTrans prst="pageCurlDouble"/>
      </p:transition>
    </mc:Choice>
    <mc:Fallback>
      <p:transition spd="slow" advTm="295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1" y="-2666999"/>
            <a:ext cx="6857998" cy="1219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0514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2908">
        <p15:prstTrans prst="pageCurlDouble"/>
      </p:transition>
    </mc:Choice>
    <mc:Fallback>
      <p:transition spd="slow" advTm="290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5600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3613">
        <p15:prstTrans prst="pageCurlDouble"/>
      </p:transition>
    </mc:Choice>
    <mc:Fallback>
      <p:transition spd="slow" advTm="361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488974" y="-2845026"/>
            <a:ext cx="7214052" cy="12192000"/>
          </a:xfrm>
        </p:spPr>
      </p:pic>
    </p:spTree>
    <p:extLst>
      <p:ext uri="{BB962C8B-B14F-4D97-AF65-F5344CB8AC3E}">
        <p14:creationId xmlns:p14="http://schemas.microsoft.com/office/powerpoint/2010/main" val="115077277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3384">
        <p15:prstTrans prst="pageCurlDouble"/>
      </p:transition>
    </mc:Choice>
    <mc:Fallback>
      <p:transition spd="slow" advTm="338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G_427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51634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4389">
        <p15:prstTrans prst="pageCurlDouble"/>
      </p:transition>
    </mc:Choice>
    <mc:Fallback>
      <p:transition spd="slow" advTm="438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42565925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3059">
        <p15:prstTrans prst="pageCurlDouble"/>
      </p:transition>
    </mc:Choice>
    <mc:Fallback>
      <p:transition spd="slow" advTm="305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G_398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337329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2069">
        <p15:prstTrans prst="pageCurlDouble"/>
      </p:transition>
    </mc:Choice>
    <mc:Fallback>
      <p:transition spd="slow" advTm="206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1" y="-2666999"/>
            <a:ext cx="6857998" cy="1219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440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4743">
        <p15:prstTrans prst="pageCurlDouble"/>
      </p:transition>
    </mc:Choice>
    <mc:Fallback>
      <p:transition spd="slow" advTm="474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G_426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468976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2831">
        <p15:prstTrans prst="pageCurlDouble"/>
      </p:transition>
    </mc:Choice>
    <mc:Fallback>
      <p:transition spd="slow" advTm="283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371162" cy="6858000"/>
          </a:xfrm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936" y="0"/>
            <a:ext cx="4344063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1162" y="-594"/>
            <a:ext cx="4476774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2533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2594">
        <p15:prstTrans prst="pageCurlDouble"/>
      </p:transition>
    </mc:Choice>
    <mc:Fallback>
      <p:transition spd="slow" advTm="259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91178201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2744">
        <p15:prstTrans prst="pageCurlDouble"/>
      </p:transition>
    </mc:Choice>
    <mc:Fallback>
      <p:transition spd="slow" advTm="274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63282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3324" y="1"/>
            <a:ext cx="85586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1166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3639">
        <p15:prstTrans prst="pageCurlDouble"/>
      </p:transition>
    </mc:Choice>
    <mc:Fallback>
      <p:transition spd="slow" advTm="363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21109490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5761">
        <p15:prstTrans prst="pageCurlDouble"/>
      </p:transition>
    </mc:Choice>
    <mc:Fallback>
      <p:transition spd="slow" advTm="576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1" y="-2666999"/>
            <a:ext cx="6857998" cy="1219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41973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3528">
        <p15:prstTrans prst="pageCurlDouble"/>
      </p:transition>
    </mc:Choice>
    <mc:Fallback>
      <p:transition spd="slow" advTm="352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90617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2856">
        <p15:prstTrans prst="pageCurlDouble"/>
      </p:transition>
    </mc:Choice>
    <mc:Fallback>
      <p:transition spd="slow" advTm="285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1" y="-2666999"/>
            <a:ext cx="6857998" cy="1219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57838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3610">
        <p15:prstTrans prst="pageCurlDouble"/>
      </p:transition>
    </mc:Choice>
    <mc:Fallback>
      <p:transition spd="slow" advTm="361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1" y="-2666999"/>
            <a:ext cx="6857998" cy="1219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1846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2199">
        <p15:prstTrans prst="pageCurlDouble"/>
      </p:transition>
    </mc:Choice>
    <mc:Fallback>
      <p:transition spd="slow" advTm="219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3839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3019">
        <p15:prstTrans prst="pageCurlDouble"/>
      </p:transition>
    </mc:Choice>
    <mc:Fallback>
      <p:transition spd="slow" advTm="301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1" y="-2666999"/>
            <a:ext cx="6857998" cy="1219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21425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2472">
        <p15:prstTrans prst="pageCurlDouble"/>
      </p:transition>
    </mc:Choice>
    <mc:Fallback>
      <p:transition spd="slow" advTm="247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1" y="-2666999"/>
            <a:ext cx="6857998" cy="1219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8059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2873">
        <p15:prstTrans prst="pageCurlDouble"/>
      </p:transition>
    </mc:Choice>
    <mc:Fallback>
      <p:transition spd="slow" advTm="287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4</Words>
  <Application>Microsoft Office PowerPoint</Application>
  <PresentationFormat>Широкоэкранный</PresentationFormat>
  <Paragraphs>2</Paragraphs>
  <Slides>24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Arial Black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15</cp:revision>
  <dcterms:created xsi:type="dcterms:W3CDTF">2020-09-22T07:30:20Z</dcterms:created>
  <dcterms:modified xsi:type="dcterms:W3CDTF">2020-09-25T06:48:37Z</dcterms:modified>
</cp:coreProperties>
</file>